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lvl1pPr algn="ctr" defTabSz="584200">
      <a:defRPr sz="3600">
        <a:solidFill>
          <a:srgbClr val="606060"/>
        </a:solidFill>
        <a:latin typeface="Gill Sans"/>
        <a:ea typeface="Gill Sans"/>
        <a:cs typeface="Gill Sans"/>
        <a:sym typeface="Gill Sans"/>
      </a:defRPr>
    </a:lvl1pPr>
    <a:lvl2pPr indent="228600" algn="ctr" defTabSz="584200">
      <a:defRPr sz="3600">
        <a:solidFill>
          <a:srgbClr val="606060"/>
        </a:solidFill>
        <a:latin typeface="Gill Sans"/>
        <a:ea typeface="Gill Sans"/>
        <a:cs typeface="Gill Sans"/>
        <a:sym typeface="Gill Sans"/>
      </a:defRPr>
    </a:lvl2pPr>
    <a:lvl3pPr indent="457200" algn="ctr" defTabSz="584200">
      <a:defRPr sz="3600">
        <a:solidFill>
          <a:srgbClr val="606060"/>
        </a:solidFill>
        <a:latin typeface="Gill Sans"/>
        <a:ea typeface="Gill Sans"/>
        <a:cs typeface="Gill Sans"/>
        <a:sym typeface="Gill Sans"/>
      </a:defRPr>
    </a:lvl3pPr>
    <a:lvl4pPr indent="685800" algn="ctr" defTabSz="584200">
      <a:defRPr sz="3600">
        <a:solidFill>
          <a:srgbClr val="606060"/>
        </a:solidFill>
        <a:latin typeface="Gill Sans"/>
        <a:ea typeface="Gill Sans"/>
        <a:cs typeface="Gill Sans"/>
        <a:sym typeface="Gill Sans"/>
      </a:defRPr>
    </a:lvl4pPr>
    <a:lvl5pPr indent="914400" algn="ctr" defTabSz="584200">
      <a:defRPr sz="3600">
        <a:solidFill>
          <a:srgbClr val="606060"/>
        </a:solidFill>
        <a:latin typeface="Gill Sans"/>
        <a:ea typeface="Gill Sans"/>
        <a:cs typeface="Gill Sans"/>
        <a:sym typeface="Gill Sans"/>
      </a:defRPr>
    </a:lvl5pPr>
    <a:lvl6pPr indent="1143000" algn="ctr" defTabSz="584200">
      <a:defRPr sz="3600">
        <a:solidFill>
          <a:srgbClr val="606060"/>
        </a:solidFill>
        <a:latin typeface="Gill Sans"/>
        <a:ea typeface="Gill Sans"/>
        <a:cs typeface="Gill Sans"/>
        <a:sym typeface="Gill Sans"/>
      </a:defRPr>
    </a:lvl6pPr>
    <a:lvl7pPr indent="1371600" algn="ctr" defTabSz="584200">
      <a:defRPr sz="3600">
        <a:solidFill>
          <a:srgbClr val="606060"/>
        </a:solidFill>
        <a:latin typeface="Gill Sans"/>
        <a:ea typeface="Gill Sans"/>
        <a:cs typeface="Gill Sans"/>
        <a:sym typeface="Gill Sans"/>
      </a:defRPr>
    </a:lvl7pPr>
    <a:lvl8pPr indent="1600200" algn="ctr" defTabSz="584200">
      <a:defRPr sz="3600">
        <a:solidFill>
          <a:srgbClr val="606060"/>
        </a:solidFill>
        <a:latin typeface="Gill Sans"/>
        <a:ea typeface="Gill Sans"/>
        <a:cs typeface="Gill Sans"/>
        <a:sym typeface="Gill Sans"/>
      </a:defRPr>
    </a:lvl8pPr>
    <a:lvl9pPr indent="1828800" algn="ctr" defTabSz="584200">
      <a:defRPr sz="3600">
        <a:solidFill>
          <a:srgbClr val="606060"/>
        </a:solidFill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7E3D2">
              <a:alpha val="5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DF6DA"/>
              </a:solidFill>
              <a:prstDash val="solid"/>
              <a:miter lim="400000"/>
            </a:ln>
          </a:right>
          <a:top>
            <a:ln w="12700" cap="flat">
              <a:solidFill>
                <a:srgbClr val="FDF6DA"/>
              </a:solidFill>
              <a:prstDash val="solid"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C69B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DF6DA"/>
              </a:solidFill>
              <a:prstDash val="solid"/>
              <a:miter lim="400000"/>
            </a:ln>
          </a:bottom>
          <a:insideH>
            <a:ln w="12700" cap="flat">
              <a:solidFill>
                <a:srgbClr val="FDF6D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C9D69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606060"/>
        </a:fontRef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DF9ED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25400" cap="flat">
              <a:solidFill>
                <a:srgbClr val="C6BB94"/>
              </a:solidFill>
              <a:prstDash val="solid"/>
              <a:miter lim="400000"/>
            </a:ln>
          </a:left>
          <a:right>
            <a:ln w="25400" cap="flat">
              <a:solidFill>
                <a:srgbClr val="C6BB94"/>
              </a:solidFill>
              <a:prstDash val="solid"/>
              <a:miter lim="400000"/>
            </a:ln>
          </a:right>
          <a:top>
            <a:ln w="12700" cap="flat">
              <a:solidFill>
                <a:srgbClr val="DBD2B2"/>
              </a:solidFill>
              <a:prstDash val="solid"/>
              <a:miter lim="400000"/>
            </a:ln>
          </a:top>
          <a:bottom>
            <a:ln w="12700" cap="flat">
              <a:solidFill>
                <a:srgbClr val="DBD2B2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solidFill>
                <a:srgbClr val="DBD2B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60606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6BB94"/>
              </a:solidFill>
              <a:prstDash val="solid"/>
              <a:miter lim="400000"/>
            </a:ln>
          </a:top>
          <a:bottom>
            <a:ln w="25400" cap="flat">
              <a:solidFill>
                <a:srgbClr val="C6BB94"/>
              </a:solidFill>
              <a:prstDash val="solid"/>
              <a:miter lim="400000"/>
            </a:ln>
          </a:bottom>
          <a:insideH>
            <a:ln w="12700" cap="flat">
              <a:solidFill>
                <a:srgbClr val="DBD2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5" name="Shape 5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9" name="Shape 9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/>
        </p:nvSpPr>
        <p:spPr>
          <a:xfrm>
            <a:off x="508000" y="51816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" name="Shape 11"/>
          <p:cNvSpPr/>
          <p:nvPr>
            <p:ph type="title"/>
          </p:nvPr>
        </p:nvSpPr>
        <p:spPr>
          <a:xfrm>
            <a:off x="508000" y="3009900"/>
            <a:ext cx="11988800" cy="20320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标题文本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508000" y="5562600"/>
            <a:ext cx="11988800" cy="825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1</a:t>
            </a:r>
            <a:endParaRPr sz="2400">
              <a:solidFill>
                <a:srgbClr val="60606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2</a:t>
            </a:r>
            <a:endParaRPr sz="2400">
              <a:solidFill>
                <a:srgbClr val="60606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3</a:t>
            </a:r>
            <a:endParaRPr sz="2400">
              <a:solidFill>
                <a:srgbClr val="60606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4</a:t>
            </a:r>
            <a:endParaRPr sz="2400">
              <a:solidFill>
                <a:srgbClr val="60606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7" name="Shape 47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Shape 53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Shape 16"/>
          <p:cNvSpPr/>
          <p:nvPr>
            <p:ph type="title"/>
          </p:nvPr>
        </p:nvSpPr>
        <p:spPr>
          <a:xfrm>
            <a:off x="508000" y="7099300"/>
            <a:ext cx="11988800" cy="1117600"/>
          </a:xfrm>
          <a:prstGeom prst="rect">
            <a:avLst/>
          </a:prstGeom>
        </p:spPr>
        <p:txBody>
          <a:bodyPr anchor="b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标题文本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xfrm>
            <a:off x="508000" y="8267700"/>
            <a:ext cx="119888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1</a:t>
            </a:r>
            <a:endParaRPr sz="2400">
              <a:solidFill>
                <a:srgbClr val="60606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2</a:t>
            </a:r>
            <a:endParaRPr sz="2400">
              <a:solidFill>
                <a:srgbClr val="60606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3</a:t>
            </a:r>
            <a:endParaRPr sz="2400">
              <a:solidFill>
                <a:srgbClr val="60606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4</a:t>
            </a:r>
            <a:endParaRPr sz="2400">
              <a:solidFill>
                <a:srgbClr val="60606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" name="Shape 20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508000" y="3860800"/>
            <a:ext cx="11988800" cy="2032000"/>
          </a:xfrm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" name="Shape 25"/>
          <p:cNvSpPr/>
          <p:nvPr>
            <p:ph type="title"/>
          </p:nvPr>
        </p:nvSpPr>
        <p:spPr>
          <a:xfrm>
            <a:off x="508000" y="2400300"/>
            <a:ext cx="5829300" cy="6070600"/>
          </a:xfrm>
          <a:prstGeom prst="rect">
            <a:avLst/>
          </a:prstGeom>
        </p:spPr>
        <p:txBody>
          <a:bodyPr anchor="t"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标题文本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508000" y="1168400"/>
            <a:ext cx="5829300" cy="8382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1pPr>
            <a:lvl2pPr marL="0" indent="2286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2pPr>
            <a:lvl3pPr marL="0" indent="4572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3pPr>
            <a:lvl4pPr marL="0" indent="6858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4pPr>
            <a:lvl5pPr marL="0" indent="914400">
              <a:lnSpc>
                <a:spcPct val="120000"/>
              </a:lnSpc>
              <a:spcBef>
                <a:spcPts val="0"/>
              </a:spcBef>
              <a:buSzTx/>
              <a:buNone/>
              <a:defRPr sz="2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1</a:t>
            </a:r>
            <a:endParaRPr sz="2400">
              <a:solidFill>
                <a:srgbClr val="60606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2</a:t>
            </a:r>
            <a:endParaRPr sz="2400">
              <a:solidFill>
                <a:srgbClr val="60606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3</a:t>
            </a:r>
            <a:endParaRPr sz="2400">
              <a:solidFill>
                <a:srgbClr val="60606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4</a:t>
            </a:r>
            <a:endParaRPr sz="2400">
              <a:solidFill>
                <a:srgbClr val="60606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508000" y="2578100"/>
            <a:ext cx="1199729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Shape 29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Shape 30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标题文本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1</a:t>
            </a:r>
            <a:endParaRPr sz="3400">
              <a:solidFill>
                <a:srgbClr val="60606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2</a:t>
            </a:r>
            <a:endParaRPr sz="3400">
              <a:solidFill>
                <a:srgbClr val="60606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3</a:t>
            </a:r>
            <a:endParaRPr sz="3400">
              <a:solidFill>
                <a:srgbClr val="60606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4</a:t>
            </a:r>
            <a:endParaRPr sz="3400">
              <a:solidFill>
                <a:srgbClr val="60606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标题文本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6781800" y="2971800"/>
            <a:ext cx="5727700" cy="5524500"/>
          </a:xfrm>
          <a:prstGeom prst="rect">
            <a:avLst/>
          </a:prstGeom>
        </p:spPr>
        <p:txBody>
          <a:bodyPr/>
          <a:lstStyle>
            <a:lvl1pPr marL="368300" indent="-368300">
              <a:spcBef>
                <a:spcPts val="3200"/>
              </a:spcBef>
              <a:buSzPct val="30000"/>
              <a:buFont typeface="Zapf Dingbats"/>
              <a:buBlip>
                <a:blip r:embed="rId2"/>
              </a:buBlip>
              <a:defRPr sz="3000"/>
            </a:lvl1pPr>
            <a:lvl2pPr marL="736600" indent="-368300">
              <a:spcBef>
                <a:spcPts val="3200"/>
              </a:spcBef>
              <a:buSzPct val="30000"/>
              <a:buFont typeface="Zapf Dingbats"/>
              <a:buBlip>
                <a:blip r:embed="rId2"/>
              </a:buBlip>
              <a:defRPr sz="3000"/>
            </a:lvl2pPr>
            <a:lvl3pPr marL="1104900" indent="-368300">
              <a:spcBef>
                <a:spcPts val="3200"/>
              </a:spcBef>
              <a:buSzPct val="30000"/>
              <a:buFont typeface="Zapf Dingbats"/>
              <a:buBlip>
                <a:blip r:embed="rId2"/>
              </a:buBlip>
              <a:defRPr sz="3000"/>
            </a:lvl3pPr>
            <a:lvl4pPr marL="1473200" indent="-368300">
              <a:spcBef>
                <a:spcPts val="3200"/>
              </a:spcBef>
              <a:buSzPct val="30000"/>
              <a:buFont typeface="Zapf Dingbats"/>
              <a:buBlip>
                <a:blip r:embed="rId2"/>
              </a:buBlip>
              <a:defRPr sz="3000"/>
            </a:lvl4pPr>
            <a:lvl5pPr marL="1841500" indent="-368300">
              <a:spcBef>
                <a:spcPts val="3200"/>
              </a:spcBef>
              <a:buSzPct val="30000"/>
              <a:buFont typeface="Zapf Dingbats"/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06060"/>
                </a:solidFill>
              </a:rPr>
              <a:t>正文级别 1</a:t>
            </a:r>
            <a:endParaRPr sz="3000">
              <a:solidFill>
                <a:srgbClr val="60606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06060"/>
                </a:solidFill>
              </a:rPr>
              <a:t>正文级别 2</a:t>
            </a:r>
            <a:endParaRPr sz="3000">
              <a:solidFill>
                <a:srgbClr val="60606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06060"/>
                </a:solidFill>
              </a:rPr>
              <a:t>正文级别 3</a:t>
            </a:r>
            <a:endParaRPr sz="3000">
              <a:solidFill>
                <a:srgbClr val="60606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06060"/>
                </a:solidFill>
              </a:rPr>
              <a:t>正文级别 4</a:t>
            </a:r>
            <a:endParaRPr sz="3000">
              <a:solidFill>
                <a:srgbClr val="60606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606060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" name="Shape 40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508000" y="977900"/>
            <a:ext cx="11988800" cy="7785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1</a:t>
            </a:r>
            <a:endParaRPr sz="3400">
              <a:solidFill>
                <a:srgbClr val="60606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2</a:t>
            </a:r>
            <a:endParaRPr sz="3400">
              <a:solidFill>
                <a:srgbClr val="60606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3</a:t>
            </a:r>
            <a:endParaRPr sz="3400">
              <a:solidFill>
                <a:srgbClr val="60606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4</a:t>
            </a:r>
            <a:endParaRPr sz="3400">
              <a:solidFill>
                <a:srgbClr val="60606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5781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/>
        </p:nvSpPr>
        <p:spPr>
          <a:xfrm>
            <a:off x="508000" y="9245597"/>
            <a:ext cx="11988800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508000" y="508000"/>
            <a:ext cx="119888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508000" y="596900"/>
            <a:ext cx="11988800" cy="190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508000" y="3035300"/>
            <a:ext cx="11988800" cy="572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1</a:t>
            </a:r>
            <a:endParaRPr sz="3400">
              <a:solidFill>
                <a:srgbClr val="60606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2</a:t>
            </a:r>
            <a:endParaRPr sz="3400">
              <a:solidFill>
                <a:srgbClr val="60606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3</a:t>
            </a:r>
            <a:endParaRPr sz="3400">
              <a:solidFill>
                <a:srgbClr val="60606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4</a:t>
            </a:r>
            <a:endParaRPr sz="3400">
              <a:solidFill>
                <a:srgbClr val="60606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</a:rP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defTabSz="584200">
        <a:lnSpc>
          <a:spcPct val="90000"/>
        </a:lnSpc>
        <a:defRPr cap="all" sz="6400">
          <a:solidFill>
            <a:srgbClr val="606060"/>
          </a:solidFill>
          <a:latin typeface="+mn-lt"/>
          <a:ea typeface="+mn-ea"/>
          <a:cs typeface="+mn-cs"/>
          <a:sym typeface="Gill Sans Light"/>
        </a:defRPr>
      </a:lvl1pPr>
      <a:lvl2pPr indent="228600" defTabSz="584200">
        <a:lnSpc>
          <a:spcPct val="90000"/>
        </a:lnSpc>
        <a:defRPr cap="all" sz="6400">
          <a:solidFill>
            <a:srgbClr val="606060"/>
          </a:solidFill>
          <a:latin typeface="+mn-lt"/>
          <a:ea typeface="+mn-ea"/>
          <a:cs typeface="+mn-cs"/>
          <a:sym typeface="Gill Sans Light"/>
        </a:defRPr>
      </a:lvl2pPr>
      <a:lvl3pPr indent="457200" defTabSz="584200">
        <a:lnSpc>
          <a:spcPct val="90000"/>
        </a:lnSpc>
        <a:defRPr cap="all" sz="6400">
          <a:solidFill>
            <a:srgbClr val="606060"/>
          </a:solidFill>
          <a:latin typeface="+mn-lt"/>
          <a:ea typeface="+mn-ea"/>
          <a:cs typeface="+mn-cs"/>
          <a:sym typeface="Gill Sans Light"/>
        </a:defRPr>
      </a:lvl3pPr>
      <a:lvl4pPr indent="685800" defTabSz="584200">
        <a:lnSpc>
          <a:spcPct val="90000"/>
        </a:lnSpc>
        <a:defRPr cap="all" sz="6400">
          <a:solidFill>
            <a:srgbClr val="606060"/>
          </a:solidFill>
          <a:latin typeface="+mn-lt"/>
          <a:ea typeface="+mn-ea"/>
          <a:cs typeface="+mn-cs"/>
          <a:sym typeface="Gill Sans Light"/>
        </a:defRPr>
      </a:lvl4pPr>
      <a:lvl5pPr indent="914400" defTabSz="584200">
        <a:lnSpc>
          <a:spcPct val="90000"/>
        </a:lnSpc>
        <a:defRPr cap="all" sz="6400">
          <a:solidFill>
            <a:srgbClr val="606060"/>
          </a:solidFill>
          <a:latin typeface="+mn-lt"/>
          <a:ea typeface="+mn-ea"/>
          <a:cs typeface="+mn-cs"/>
          <a:sym typeface="Gill Sans Light"/>
        </a:defRPr>
      </a:lvl5pPr>
      <a:lvl6pPr indent="1143000" defTabSz="584200">
        <a:lnSpc>
          <a:spcPct val="90000"/>
        </a:lnSpc>
        <a:defRPr cap="all" sz="6400">
          <a:solidFill>
            <a:srgbClr val="606060"/>
          </a:solidFill>
          <a:latin typeface="+mn-lt"/>
          <a:ea typeface="+mn-ea"/>
          <a:cs typeface="+mn-cs"/>
          <a:sym typeface="Gill Sans Light"/>
        </a:defRPr>
      </a:lvl6pPr>
      <a:lvl7pPr indent="1371600" defTabSz="584200">
        <a:lnSpc>
          <a:spcPct val="90000"/>
        </a:lnSpc>
        <a:defRPr cap="all" sz="6400">
          <a:solidFill>
            <a:srgbClr val="606060"/>
          </a:solidFill>
          <a:latin typeface="+mn-lt"/>
          <a:ea typeface="+mn-ea"/>
          <a:cs typeface="+mn-cs"/>
          <a:sym typeface="Gill Sans Light"/>
        </a:defRPr>
      </a:lvl7pPr>
      <a:lvl8pPr indent="1600200" defTabSz="584200">
        <a:lnSpc>
          <a:spcPct val="90000"/>
        </a:lnSpc>
        <a:defRPr cap="all" sz="6400">
          <a:solidFill>
            <a:srgbClr val="606060"/>
          </a:solidFill>
          <a:latin typeface="+mn-lt"/>
          <a:ea typeface="+mn-ea"/>
          <a:cs typeface="+mn-cs"/>
          <a:sym typeface="Gill Sans Light"/>
        </a:defRPr>
      </a:lvl8pPr>
      <a:lvl9pPr indent="1828800" defTabSz="584200">
        <a:lnSpc>
          <a:spcPct val="90000"/>
        </a:lnSpc>
        <a:defRPr cap="all" sz="6400">
          <a:solidFill>
            <a:srgbClr val="606060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419100" indent="-419100" defTabSz="584200">
        <a:spcBef>
          <a:spcPts val="4200"/>
        </a:spcBef>
        <a:buSzPct val="30000"/>
        <a:buBlip>
          <a:blip r:embed="rId3"/>
        </a:buBlip>
        <a:defRPr sz="3400">
          <a:solidFill>
            <a:srgbClr val="606060"/>
          </a:solidFill>
          <a:latin typeface="Gill Sans"/>
          <a:ea typeface="Gill Sans"/>
          <a:cs typeface="Gill Sans"/>
          <a:sym typeface="Gill Sans"/>
        </a:defRPr>
      </a:lvl1pPr>
      <a:lvl2pPr marL="838200" indent="-419100" defTabSz="584200">
        <a:spcBef>
          <a:spcPts val="4200"/>
        </a:spcBef>
        <a:buSzPct val="30000"/>
        <a:buBlip>
          <a:blip r:embed="rId3"/>
        </a:buBlip>
        <a:defRPr sz="3400">
          <a:solidFill>
            <a:srgbClr val="606060"/>
          </a:solidFill>
          <a:latin typeface="Gill Sans"/>
          <a:ea typeface="Gill Sans"/>
          <a:cs typeface="Gill Sans"/>
          <a:sym typeface="Gill Sans"/>
        </a:defRPr>
      </a:lvl2pPr>
      <a:lvl3pPr marL="1257300" indent="-419100" defTabSz="584200">
        <a:spcBef>
          <a:spcPts val="4200"/>
        </a:spcBef>
        <a:buSzPct val="30000"/>
        <a:buBlip>
          <a:blip r:embed="rId3"/>
        </a:buBlip>
        <a:defRPr sz="3400">
          <a:solidFill>
            <a:srgbClr val="606060"/>
          </a:solidFill>
          <a:latin typeface="Gill Sans"/>
          <a:ea typeface="Gill Sans"/>
          <a:cs typeface="Gill Sans"/>
          <a:sym typeface="Gill Sans"/>
        </a:defRPr>
      </a:lvl3pPr>
      <a:lvl4pPr marL="1676400" indent="-419100" defTabSz="584200">
        <a:spcBef>
          <a:spcPts val="4200"/>
        </a:spcBef>
        <a:buSzPct val="30000"/>
        <a:buBlip>
          <a:blip r:embed="rId3"/>
        </a:buBlip>
        <a:defRPr sz="3400">
          <a:solidFill>
            <a:srgbClr val="606060"/>
          </a:solidFill>
          <a:latin typeface="Gill Sans"/>
          <a:ea typeface="Gill Sans"/>
          <a:cs typeface="Gill Sans"/>
          <a:sym typeface="Gill Sans"/>
        </a:defRPr>
      </a:lvl4pPr>
      <a:lvl5pPr marL="2095500" indent="-419100" defTabSz="584200">
        <a:spcBef>
          <a:spcPts val="4200"/>
        </a:spcBef>
        <a:buSzPct val="30000"/>
        <a:buBlip>
          <a:blip r:embed="rId3"/>
        </a:buBlip>
        <a:defRPr sz="3400">
          <a:solidFill>
            <a:srgbClr val="606060"/>
          </a:solidFill>
          <a:latin typeface="Gill Sans"/>
          <a:ea typeface="Gill Sans"/>
          <a:cs typeface="Gill Sans"/>
          <a:sym typeface="Gill Sans"/>
        </a:defRPr>
      </a:lvl5pPr>
      <a:lvl6pPr marL="2514600" indent="-419100" defTabSz="584200">
        <a:spcBef>
          <a:spcPts val="4200"/>
        </a:spcBef>
        <a:buSzPct val="30000"/>
        <a:buBlip>
          <a:blip r:embed="rId3"/>
        </a:buBlip>
        <a:defRPr sz="3400">
          <a:solidFill>
            <a:srgbClr val="606060"/>
          </a:solidFill>
          <a:latin typeface="Gill Sans"/>
          <a:ea typeface="Gill Sans"/>
          <a:cs typeface="Gill Sans"/>
          <a:sym typeface="Gill Sans"/>
        </a:defRPr>
      </a:lvl6pPr>
      <a:lvl7pPr marL="2933700" indent="-419100" defTabSz="584200">
        <a:spcBef>
          <a:spcPts val="4200"/>
        </a:spcBef>
        <a:buSzPct val="30000"/>
        <a:buBlip>
          <a:blip r:embed="rId3"/>
        </a:buBlip>
        <a:defRPr sz="3400">
          <a:solidFill>
            <a:srgbClr val="606060"/>
          </a:solidFill>
          <a:latin typeface="Gill Sans"/>
          <a:ea typeface="Gill Sans"/>
          <a:cs typeface="Gill Sans"/>
          <a:sym typeface="Gill Sans"/>
        </a:defRPr>
      </a:lvl7pPr>
      <a:lvl8pPr marL="3352800" indent="-419100" defTabSz="584200">
        <a:spcBef>
          <a:spcPts val="4200"/>
        </a:spcBef>
        <a:buSzPct val="30000"/>
        <a:buBlip>
          <a:blip r:embed="rId3"/>
        </a:buBlip>
        <a:defRPr sz="3400">
          <a:solidFill>
            <a:srgbClr val="606060"/>
          </a:solidFill>
          <a:latin typeface="Gill Sans"/>
          <a:ea typeface="Gill Sans"/>
          <a:cs typeface="Gill Sans"/>
          <a:sym typeface="Gill Sans"/>
        </a:defRPr>
      </a:lvl8pPr>
      <a:lvl9pPr marL="3771900" indent="-419100" defTabSz="584200">
        <a:spcBef>
          <a:spcPts val="4200"/>
        </a:spcBef>
        <a:buSzPct val="30000"/>
        <a:buBlip>
          <a:blip r:embed="rId3"/>
        </a:buBlip>
        <a:defRPr sz="3400">
          <a:solidFill>
            <a:srgbClr val="606060"/>
          </a:solidFill>
          <a:latin typeface="Gill Sans"/>
          <a:ea typeface="Gill Sans"/>
          <a:cs typeface="Gill San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3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19937">
              <a:defRPr cap="none" sz="1800">
                <a:solidFill>
                  <a:srgbClr val="000000"/>
                </a:solidFill>
              </a:defRPr>
            </a:pPr>
            <a:r>
              <a:rPr cap="all" sz="5696">
                <a:solidFill>
                  <a:srgbClr val="606060"/>
                </a:solidFill>
                <a:latin typeface="Xingkai SC Light"/>
                <a:ea typeface="Xingkai SC Light"/>
                <a:cs typeface="Xingkai SC Light"/>
                <a:sym typeface="Xingkai SC Light"/>
              </a:rPr>
              <a:t>当我谈论宣传的时候</a:t>
            </a:r>
            <a:endParaRPr cap="all" sz="5696">
              <a:solidFill>
                <a:srgbClr val="606060"/>
              </a:solidFill>
              <a:latin typeface="Xingkai SC Light"/>
              <a:ea typeface="Xingkai SC Light"/>
              <a:cs typeface="Xingkai SC Light"/>
              <a:sym typeface="Xingkai SC Light"/>
            </a:endParaRPr>
          </a:p>
          <a:p>
            <a:pPr lvl="0" defTabSz="519937">
              <a:defRPr cap="none" sz="1800">
                <a:solidFill>
                  <a:srgbClr val="000000"/>
                </a:solidFill>
              </a:defRPr>
            </a:pPr>
            <a:r>
              <a:rPr cap="all" sz="5696">
                <a:solidFill>
                  <a:srgbClr val="606060"/>
                </a:solidFill>
                <a:latin typeface="Xingkai SC Light"/>
                <a:ea typeface="Xingkai SC Light"/>
                <a:cs typeface="Xingkai SC Light"/>
                <a:sym typeface="Xingkai SC Light"/>
              </a:rPr>
              <a:t>我们都干了些什么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又名：一个不会PS的我如何拯救一个不会PS的你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508000" y="5918200"/>
            <a:ext cx="11988800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defRPr sz="3000">
                <a:solidFill>
                  <a:srgbClr val="9D9D9D"/>
                </a:solidFill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9D9D9D"/>
                </a:solidFill>
              </a:rPr>
              <a:t>——我</a:t>
            </a:r>
          </a:p>
        </p:txBody>
      </p:sp>
      <p:sp>
        <p:nvSpPr>
          <p:cNvPr id="97" name="Shape 97"/>
          <p:cNvSpPr/>
          <p:nvPr/>
        </p:nvSpPr>
        <p:spPr>
          <a:xfrm>
            <a:off x="1270000" y="4241799"/>
            <a:ext cx="1046480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120000"/>
              </a:lnSpc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“永远不要把海报拿给BOSS修改。”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" grpId="2"/>
      <p:bldP build="whole" bldLvl="1" animBg="1" rev="0" advAuto="0" spid="9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3289969" y="1866900"/>
            <a:ext cx="642486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所以说到底你们是干嘛的？</a:t>
            </a:r>
          </a:p>
        </p:txBody>
      </p:sp>
      <p:sp>
        <p:nvSpPr>
          <p:cNvPr id="61" name="Shape 61"/>
          <p:cNvSpPr/>
          <p:nvPr/>
        </p:nvSpPr>
        <p:spPr>
          <a:xfrm>
            <a:off x="5530850" y="395605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宣传协会</a:t>
            </a:r>
          </a:p>
        </p:txBody>
      </p:sp>
      <p:sp>
        <p:nvSpPr>
          <p:cNvPr id="62" name="Shape 62"/>
          <p:cNvSpPr/>
          <p:nvPr/>
        </p:nvSpPr>
        <p:spPr>
          <a:xfrm>
            <a:off x="5530850" y="4902200"/>
            <a:ext cx="19431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宣传项目</a:t>
            </a:r>
          </a:p>
        </p:txBody>
      </p:sp>
      <p:sp>
        <p:nvSpPr>
          <p:cNvPr id="63" name="Shape 63"/>
          <p:cNvSpPr/>
          <p:nvPr/>
        </p:nvSpPr>
        <p:spPr>
          <a:xfrm>
            <a:off x="4159249" y="5854698"/>
            <a:ext cx="4686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撰写项目所需相关文案</a:t>
            </a:r>
          </a:p>
        </p:txBody>
      </p:sp>
      <p:sp>
        <p:nvSpPr>
          <p:cNvPr id="64" name="Shape 64"/>
          <p:cNvSpPr/>
          <p:nvPr/>
        </p:nvSpPr>
        <p:spPr>
          <a:xfrm>
            <a:off x="4159249" y="6807197"/>
            <a:ext cx="46863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进行微信平台日常运营</a:t>
            </a:r>
          </a:p>
        </p:txBody>
      </p:sp>
      <p:sp>
        <p:nvSpPr>
          <p:cNvPr id="65" name="Shape 65"/>
          <p:cNvSpPr/>
          <p:nvPr/>
        </p:nvSpPr>
        <p:spPr>
          <a:xfrm>
            <a:off x="5988049" y="7759696"/>
            <a:ext cx="102870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606060"/>
                </a:solidFill>
              </a:rPr>
              <a:t>……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" grpId="2"/>
      <p:bldP build="whole" bldLvl="1" animBg="1" rev="0" advAuto="0" spid="65" grpId="5"/>
      <p:bldP build="whole" bldLvl="1" animBg="1" rev="0" advAuto="0" spid="64" grpId="4"/>
      <p:bldP build="whole" bldLvl="1" animBg="1" rev="0" advAuto="0" spid="61" grpId="1"/>
      <p:bldP build="whole" bldLvl="1" animBg="1" rev="0" advAuto="0" spid="63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协会宣传</a:t>
            </a:r>
          </a:p>
        </p:txBody>
      </p:sp>
      <p:pic>
        <p:nvPicPr>
          <p:cNvPr id="68" name="大概就这样了的海报最终版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959" y="3855946"/>
            <a:ext cx="2827338" cy="399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1CA8358A-9D60-4002-8FA2-B7E84618E38A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09596" y="3855946"/>
            <a:ext cx="2985607" cy="39975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0" name="海报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486503" y="3905880"/>
            <a:ext cx="2827338" cy="3999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0" grpId="3"/>
      <p:bldP build="whole" bldLvl="1" animBg="1" rev="0" advAuto="0" spid="68" grpId="1"/>
      <p:bldP build="whole" bldLvl="1" animBg="1" rev="0" advAuto="0" spid="69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项目宣传</a:t>
            </a:r>
          </a:p>
        </p:txBody>
      </p:sp>
      <p:pic>
        <p:nvPicPr>
          <p:cNvPr id="73" name="TUNET海报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" y="4120254"/>
            <a:ext cx="5265724" cy="3551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Lab μ海报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7259" y="4078979"/>
            <a:ext cx="2511845" cy="3551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TUNET海报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045339" y="4120254"/>
            <a:ext cx="2511846" cy="3553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" grpId="2"/>
      <p:bldP build="whole" bldLvl="1" animBg="1" rev="0" advAuto="0" spid="75" grpId="3"/>
      <p:bldP build="whole" bldLvl="1" animBg="1" rev="0" advAuto="0" spid="7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文案撰写</a:t>
            </a:r>
          </a:p>
        </p:txBody>
      </p:sp>
      <p:pic>
        <p:nvPicPr>
          <p:cNvPr id="78" name="90E4CE4A-432E-4CC5-9161-3CD557596BA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599" y="4336400"/>
            <a:ext cx="6456130" cy="3036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3F781D77-6D2D-4812-BD67-265DBF74387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36352" y="4336400"/>
            <a:ext cx="3050898" cy="3036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9" grpId="2"/>
      <p:bldP build="whole" bldLvl="1" animBg="1" rev="0" advAuto="0" spid="7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微信平台</a:t>
            </a:r>
          </a:p>
        </p:txBody>
      </p:sp>
      <p:pic>
        <p:nvPicPr>
          <p:cNvPr id="82" name="7FE37403-B660-4422-B475-54A5F380E27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230" y="2940050"/>
            <a:ext cx="2290470" cy="520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9753F212-C792-4395-886F-547C5AA2A1D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9988" y="2868355"/>
            <a:ext cx="2491224" cy="3254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419DCA4A-FAA6-42A0-A17D-3A7D78B0FD8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49988" y="6489337"/>
            <a:ext cx="2491224" cy="2599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014BB031-50E0-4883-B3BC-E2FC1232683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13800" y="2666788"/>
            <a:ext cx="3228609" cy="3657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86" name="微信平台.jp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21799" y="6568321"/>
            <a:ext cx="2441210" cy="2441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0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10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presetClass="entr" presetSubtype="0" presetID="10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3" grpId="2"/>
      <p:bldP build="whole" bldLvl="1" animBg="1" rev="0" advAuto="0" spid="85" grpId="4"/>
      <p:bldP build="whole" bldLvl="1" animBg="1" rev="0" advAuto="0" spid="82" grpId="1"/>
      <p:bldP build="whole" bldLvl="1" animBg="1" rev="0" advAuto="0" spid="84" grpId="3"/>
      <p:bldP build="whole" bldLvl="1" animBg="1" rev="0" advAuto="0" spid="86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除此之外……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  <a:latin typeface="Xingkai SC Light"/>
                <a:ea typeface="Xingkai SC Light"/>
                <a:cs typeface="Xingkai SC Light"/>
                <a:sym typeface="Xingkai SC Light"/>
              </a:rPr>
              <a:t>我们接收用户反馈</a:t>
            </a:r>
            <a:endParaRPr sz="3400">
              <a:solidFill>
                <a:srgbClr val="606060"/>
              </a:solidFill>
              <a:latin typeface="Xingkai SC Light"/>
              <a:ea typeface="Xingkai SC Light"/>
              <a:cs typeface="Xingkai SC Light"/>
              <a:sym typeface="Xingkai SC Light"/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  <a:latin typeface="Xingkai SC Light"/>
                <a:ea typeface="Xingkai SC Light"/>
                <a:cs typeface="Xingkai SC Light"/>
                <a:sym typeface="Xingkai SC Light"/>
              </a:rPr>
              <a:t>我们进行招新和宣传等的策划</a:t>
            </a:r>
            <a:endParaRPr sz="3400">
              <a:solidFill>
                <a:srgbClr val="606060"/>
              </a:solidFill>
              <a:latin typeface="Xingkai SC Light"/>
              <a:ea typeface="Xingkai SC Light"/>
              <a:cs typeface="Xingkai SC Light"/>
              <a:sym typeface="Xingkai SC Light"/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  <a:latin typeface="Xingkai SC Light"/>
                <a:ea typeface="Xingkai SC Light"/>
                <a:cs typeface="Xingkai SC Light"/>
                <a:sym typeface="Xingkai SC Light"/>
              </a:rPr>
              <a:t>我们进行市场调研</a:t>
            </a:r>
            <a:endParaRPr sz="3400">
              <a:solidFill>
                <a:srgbClr val="606060"/>
              </a:solidFill>
              <a:latin typeface="Xingkai SC Light"/>
              <a:ea typeface="Xingkai SC Light"/>
              <a:cs typeface="Xingkai SC Light"/>
              <a:sym typeface="Xingkai SC Light"/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606060"/>
                </a:solidFill>
                <a:latin typeface="Xingkai SC Light"/>
                <a:ea typeface="Xingkai SC Light"/>
                <a:cs typeface="Xingkai SC Light"/>
                <a:sym typeface="Xingkai SC Light"/>
              </a:rPr>
              <a:t>我们负责在大禹写完代码一脸兴奋地显摆的时候不懂装懂地说“哇好厉害啊”（大误）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50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508000" y="3664942"/>
            <a:ext cx="11988800" cy="2423716"/>
          </a:xfrm>
          <a:prstGeom prst="rect">
            <a:avLst/>
          </a:prstGeom>
        </p:spPr>
        <p:txBody>
          <a:bodyPr/>
          <a:lstStyle/>
          <a:p>
            <a:pPr lvl="0" defTabSz="420624">
              <a:defRPr cap="none" sz="1800">
                <a:solidFill>
                  <a:srgbClr val="000000"/>
                </a:solidFill>
              </a:defRPr>
            </a:pPr>
            <a:r>
              <a:rPr cap="all" sz="4608">
                <a:solidFill>
                  <a:srgbClr val="606060"/>
                </a:solidFill>
                <a:latin typeface="Xingkai SC Light"/>
                <a:ea typeface="Xingkai SC Light"/>
                <a:cs typeface="Xingkai SC Light"/>
                <a:sym typeface="Xingkai SC Light"/>
              </a:rPr>
              <a:t>在代码和设计之外</a:t>
            </a:r>
            <a:endParaRPr cap="all" sz="4608">
              <a:solidFill>
                <a:srgbClr val="606060"/>
              </a:solidFill>
              <a:latin typeface="Xingkai SC Light"/>
              <a:ea typeface="Xingkai SC Light"/>
              <a:cs typeface="Xingkai SC Light"/>
              <a:sym typeface="Xingkai SC Light"/>
            </a:endParaRPr>
          </a:p>
          <a:p>
            <a:pPr lvl="0" defTabSz="420624">
              <a:defRPr cap="none" sz="1800">
                <a:solidFill>
                  <a:srgbClr val="000000"/>
                </a:solidFill>
              </a:defRPr>
            </a:pPr>
            <a:r>
              <a:rPr cap="all" sz="4608">
                <a:solidFill>
                  <a:srgbClr val="606060"/>
                </a:solidFill>
                <a:latin typeface="Xingkai SC Light"/>
                <a:ea typeface="Xingkai SC Light"/>
                <a:cs typeface="Xingkai SC Light"/>
                <a:sym typeface="Xingkai SC Light"/>
              </a:rPr>
              <a:t>产品和团队还需要很多同样重要的工作</a:t>
            </a:r>
            <a:endParaRPr cap="all" sz="4608">
              <a:solidFill>
                <a:srgbClr val="606060"/>
              </a:solidFill>
              <a:latin typeface="Xingkai SC Light"/>
              <a:ea typeface="Xingkai SC Light"/>
              <a:cs typeface="Xingkai SC Light"/>
              <a:sym typeface="Xingkai SC Light"/>
            </a:endParaRPr>
          </a:p>
          <a:p>
            <a:pPr lvl="0" defTabSz="420624">
              <a:defRPr cap="none" sz="1800">
                <a:solidFill>
                  <a:srgbClr val="000000"/>
                </a:solidFill>
              </a:defRPr>
            </a:pPr>
            <a:r>
              <a:rPr cap="all" sz="4608">
                <a:solidFill>
                  <a:srgbClr val="606060"/>
                </a:solidFill>
                <a:latin typeface="Xingkai SC Light"/>
                <a:ea typeface="Xingkai SC Light"/>
                <a:cs typeface="Xingkai SC Light"/>
                <a:sym typeface="Xingkai SC Light"/>
              </a:rPr>
              <a:t>这就是我们的任务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400">
                <a:solidFill>
                  <a:srgbClr val="606060"/>
                </a:solidFill>
              </a:rPr>
              <a:t>所以欢迎加入宣传文案组！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Xingkai SC Light"/>
                <a:ea typeface="Xingkai SC Light"/>
                <a:cs typeface="Xingkai SC Light"/>
                <a:sym typeface="Xingkai SC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606060"/>
                </a:solidFill>
              </a:rPr>
              <a:t>我们与技术组和设计组同样重要，我们比技术组和设计组门槛都低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4" grpId="2"/>
      <p:bldP build="whole" bldLvl="1" animBg="1" rev="0" advAuto="0" spid="93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606060"/>
      </a:dk1>
      <a:lt1>
        <a:srgbClr val="000060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3">
  <a:themeElements>
    <a:clrScheme name="New_Template3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3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New_Template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6F6A5A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60606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